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680" cy="575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2025-11-17T00:18:32Z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